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6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9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77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32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9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3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21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616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93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94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FA0C3-903F-4DD4-9420-CFFA3F5C6C77}" type="datetimeFigureOut">
              <a:rPr lang="ko-KR" altLang="en-US" smtClean="0"/>
              <a:t>2022-11-24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492BC-9713-47A0-A594-5AFA824DFE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589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남율건설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커스터마이징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0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웹폰트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TTF 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최유나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9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웹폰트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TTF 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5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일반문서방식에 권장하는</a:t>
            </a:r>
            <a:endParaRPr lang="en-US" altLang="ko-KR" sz="16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6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포맷방식인</a:t>
            </a:r>
            <a:r>
              <a:rPr lang="ko-KR" alt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6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TrueTypeFont</a:t>
            </a:r>
            <a:r>
              <a:rPr lang="en-US" altLang="ko-KR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TTF </a:t>
            </a:r>
          </a:p>
          <a:p>
            <a:r>
              <a:rPr lang="ko-KR" altLang="en-US" sz="16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웹폰트로</a:t>
            </a:r>
            <a:r>
              <a:rPr lang="ko-KR" alt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적용합니다</a:t>
            </a:r>
            <a:r>
              <a:rPr lang="en-US" altLang="ko-KR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1" y="2521749"/>
            <a:ext cx="5629275" cy="22978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44" y="2404997"/>
            <a:ext cx="5285983" cy="253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5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남율건설 커스터마이징 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 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최유나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9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 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형식의 이미지 활용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5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화질에 영향을 주지않는 벡터 방식의 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SVG </a:t>
            </a:r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이미지를 </a:t>
            </a:r>
            <a:endParaRPr lang="en-US" altLang="ko-KR" sz="1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활용하였습니다</a:t>
            </a:r>
            <a:r>
              <a:rPr lang="en-US" altLang="ko-KR" sz="1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1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901" y="2372895"/>
            <a:ext cx="4972832" cy="2960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74" y="2372894"/>
            <a:ext cx="5762625" cy="2299313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198148" y="3341990"/>
            <a:ext cx="1002082" cy="7547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0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남율건설 커스터마이징 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jQuery-cookie </a:t>
            </a: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최유나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9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활용함수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hide() , on() 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fadeOut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5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쿠키</a:t>
            </a:r>
            <a:r>
              <a:rPr lang="en-US" altLang="ko-KR" sz="13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popup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값이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none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이면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 </a:t>
            </a:r>
            <a:r>
              <a:rPr lang="ko-KR" altLang="en-US" sz="13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notice_wrap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 요소를</a:t>
            </a:r>
            <a:endParaRPr lang="en-US" altLang="ko-KR" sz="13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hide()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활용하여 숨깁니다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값인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closeBtn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 요소를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on()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활용하여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하게 되면</a:t>
            </a:r>
            <a:endParaRPr lang="en-US" altLang="ko-KR" sz="13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Checked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 있는 경우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쿠키를 생성하여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일간 저장합니다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그리고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값인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notice_wrap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는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fadeOut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fedeOut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됩니다</a:t>
            </a:r>
            <a:endParaRPr lang="ko-KR" altLang="en-US" sz="13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22" y="1814243"/>
            <a:ext cx="5619653" cy="17661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1" y="3654985"/>
            <a:ext cx="5619653" cy="18564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33173" y="3141345"/>
            <a:ext cx="1741117" cy="30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HTML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3935699" y="5047989"/>
            <a:ext cx="1741117" cy="34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jQuery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658" y="1852947"/>
            <a:ext cx="2769356" cy="25072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592" y="4265631"/>
            <a:ext cx="5523330" cy="131306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300592" y="3953694"/>
            <a:ext cx="533050" cy="381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227658" y="4835437"/>
            <a:ext cx="5596264" cy="381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50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남율건설 커스터마이징 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jQuery </a:t>
            </a:r>
            <a:r>
              <a:rPr lang="en-US" altLang="ko-KR" sz="20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최유나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9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jQuery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5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sz="13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slide_gallery</a:t>
            </a:r>
            <a:r>
              <a:rPr lang="en-US" altLang="ko-KR" sz="13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에다가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jQuery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적용합니다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옵션값으로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auto:true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자동애니메이션 시작</a:t>
            </a:r>
            <a:endParaRPr lang="en-US" altLang="ko-KR" sz="13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autoControls:true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시작 및 </a:t>
            </a:r>
            <a:r>
              <a:rPr lang="ko-KR" altLang="en-US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중지버튼</a:t>
            </a:r>
            <a:endParaRPr lang="en-US" altLang="ko-KR" sz="13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Pager:true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 표시 등을 적용합니다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13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07" y="1854129"/>
            <a:ext cx="5641924" cy="17335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99331" y="3175162"/>
            <a:ext cx="1741117" cy="30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HTML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1" y="3635599"/>
            <a:ext cx="5648610" cy="185080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099330" y="5058923"/>
            <a:ext cx="1741117" cy="34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jQuery</a:t>
            </a:r>
            <a:endParaRPr lang="ko-KR" altLang="en-US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592" y="1854129"/>
            <a:ext cx="3223736" cy="2293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019" y="2922865"/>
            <a:ext cx="3519955" cy="2450446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 rot="16200000">
            <a:off x="8162749" y="3134744"/>
            <a:ext cx="558443" cy="68746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329019" y="5034653"/>
            <a:ext cx="533050" cy="381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1299426" y="5053925"/>
            <a:ext cx="533050" cy="381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남율건설 커스터마이징 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jQuery parallax-scroll 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최유나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9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jQuery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bxSlider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5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sz="16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bg-holde</a:t>
            </a:r>
            <a:r>
              <a:rPr lang="ko-KR" alt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6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parallaxScroll</a:t>
            </a:r>
            <a:r>
              <a:rPr lang="en-US" altLang="ko-KR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6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플러그인을</a:t>
            </a:r>
            <a:r>
              <a:rPr lang="ko-KR" alt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적용합니다</a:t>
            </a:r>
            <a:r>
              <a:rPr lang="en-US" altLang="ko-KR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 </a:t>
            </a:r>
            <a:r>
              <a:rPr lang="en-US" altLang="ko-KR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en-US" altLang="ko-KR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riction</a:t>
            </a:r>
            <a:r>
              <a:rPr lang="ko-KR" alt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은 값</a:t>
            </a:r>
            <a:r>
              <a:rPr lang="en-US" altLang="ko-KR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0~1 </a:t>
            </a:r>
            <a:r>
              <a:rPr lang="ko-KR" altLang="en-US" sz="16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소수로 표시하여 조정이 가능합니다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13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03" y="1788715"/>
            <a:ext cx="2877288" cy="37563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18947" y="5193675"/>
            <a:ext cx="1741117" cy="30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HTML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27" y="1788715"/>
            <a:ext cx="5668721" cy="37563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345" y="1788714"/>
            <a:ext cx="2797463" cy="375637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159734" y="5164645"/>
            <a:ext cx="1741117" cy="34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jQuery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46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남율건설 커스터마이징 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jQuery </a:t>
            </a:r>
            <a:r>
              <a:rPr lang="en-US" altLang="ko-K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vegas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최유나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9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jQuery </a:t>
            </a:r>
            <a:r>
              <a:rPr lang="en-US" altLang="ko-KR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vegas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5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Index.html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imgslide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에다가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vegas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적용하며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이미지를 활용하였습니다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Vegas_main.html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body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에다가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vegas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적용하며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동영상을 활용하였습니다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ko-KR" altLang="en-US" sz="13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63" y="1788714"/>
            <a:ext cx="2775097" cy="1280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37" y="3093179"/>
            <a:ext cx="2783307" cy="24519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258078" y="3155753"/>
            <a:ext cx="1741117" cy="30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HTML</a:t>
            </a:r>
            <a:endParaRPr lang="ko-KR" altLang="en-US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871" y="3093179"/>
            <a:ext cx="2919001" cy="24704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871" y="1788714"/>
            <a:ext cx="2919001" cy="127595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4186729" y="2686254"/>
            <a:ext cx="1741117" cy="34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jQuery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849" y="1763662"/>
            <a:ext cx="5780317" cy="20961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029" y="3872351"/>
            <a:ext cx="5469438" cy="166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1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남율건설 커스터마이징 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jQuery </a:t>
            </a:r>
            <a:r>
              <a:rPr lang="en-US" altLang="ko-KR" sz="20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tubula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최유나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9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jQuery </a:t>
            </a:r>
            <a:r>
              <a:rPr lang="en-US" altLang="ko-KR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tubula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5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About_videos.html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body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태그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값인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wrapper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tubula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적용하였습니다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Tubular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옵션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play,pause,volume-up,volume-down,mute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적용하였습니다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endParaRPr lang="ko-KR" altLang="en-US" sz="13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11" y="1851657"/>
            <a:ext cx="5019675" cy="16002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09065" y="1890128"/>
            <a:ext cx="1741117" cy="30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HTML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1" y="3517176"/>
            <a:ext cx="5019675" cy="195925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797691" y="5070886"/>
            <a:ext cx="1741117" cy="34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jQuery</a:t>
            </a:r>
            <a:endParaRPr lang="ko-KR" altLang="en-US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479" y="1823751"/>
            <a:ext cx="5643669" cy="369026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147381" y="1690981"/>
            <a:ext cx="2631255" cy="381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6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남율건설 커스터마이징 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 기능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sz="20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Daum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카카오 주소 </a:t>
            </a:r>
            <a:r>
              <a:rPr lang="en-US" altLang="ko-KR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</a:t>
            </a:r>
            <a:r>
              <a:rPr lang="ko-KR" altLang="en-US" sz="20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연동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9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 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기능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Daum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카카오 주소 </a:t>
            </a:r>
            <a:r>
              <a:rPr lang="en-US" altLang="ko-KR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</a:t>
            </a:r>
            <a:r>
              <a:rPr lang="ko-KR" alt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연동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5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으로 회원가입 기능 구현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id,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비밀번호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주소 등 기본입력값에는</a:t>
            </a:r>
            <a:endParaRPr lang="en-US" altLang="ko-KR" sz="13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Required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속성을 추가하여 필수로 입력하게 만들었습니다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Daum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카카오 주소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연동하여 </a:t>
            </a:r>
            <a:r>
              <a:rPr lang="ko-KR" altLang="en-US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기본주소를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적용하였습니다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13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62" y="1803742"/>
            <a:ext cx="3017771" cy="16033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2" y="3454052"/>
            <a:ext cx="3017771" cy="20975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19" y="1803742"/>
            <a:ext cx="2625654" cy="37478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90913" y="3277343"/>
            <a:ext cx="1741117" cy="30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HTML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4759890" y="1836277"/>
            <a:ext cx="1117852" cy="34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주소</a:t>
            </a:r>
            <a:r>
              <a:rPr lang="en-US" altLang="ko-KR" b="1" dirty="0" smtClean="0"/>
              <a:t>API</a:t>
            </a:r>
            <a:endParaRPr lang="ko-KR" altLang="en-US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572" y="1801522"/>
            <a:ext cx="5430067" cy="17623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2231" y="3652020"/>
            <a:ext cx="3269294" cy="1809435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최유나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04340" y="2315154"/>
            <a:ext cx="726510" cy="381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30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095997" y="71844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남율건설 커스터마이징 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57841" y="65311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코드 주제 </a:t>
            </a:r>
            <a:r>
              <a:rPr lang="en-US" altLang="ko-KR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회사 찾아오시는 길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ko-KR" sz="2000" b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Kakao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</a:t>
            </a:r>
            <a:r>
              <a:rPr lang="ko-KR" alt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연동 적용</a:t>
            </a:r>
            <a:r>
              <a:rPr lang="en-US" altLang="ko-K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ko-KR" alt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95997" y="891536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HTML5, CSS3, 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Github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</a:p>
          <a:p>
            <a:pPr algn="ctr"/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Visual Studio Code, jQuery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7839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5996" y="1711233"/>
            <a:ext cx="5865223" cy="39188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7838" y="5695410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Kokoa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</a:t>
            </a:r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연동 적용</a:t>
            </a:r>
            <a:endParaRPr lang="ko-KR" altLang="en-US" sz="20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95995" y="5692142"/>
            <a:ext cx="5865223" cy="107768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Map.html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에 </a:t>
            </a:r>
            <a:r>
              <a:rPr lang="en-US" altLang="ko-KR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kokoa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연동 적용하였습니다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지도 내에 </a:t>
            </a:r>
            <a:r>
              <a:rPr lang="ko-KR" altLang="en-US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마커를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생성하였고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좌표를 받아 </a:t>
            </a:r>
            <a:r>
              <a:rPr lang="ko-KR" altLang="en-US" sz="1300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마커에</a:t>
            </a:r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표시 될 위치를</a:t>
            </a:r>
            <a:endParaRPr lang="en-US" altLang="ko-KR" sz="13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정하였습니다</a:t>
            </a:r>
            <a:r>
              <a:rPr lang="en-US" altLang="ko-KR" sz="13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ko-KR" altLang="en-US" sz="13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840" y="888268"/>
            <a:ext cx="5865223" cy="75764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이름</a:t>
            </a:r>
            <a:r>
              <a:rPr lang="en-US" altLang="ko-KR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r>
              <a:rPr lang="ko-KR" altLang="en-US" b="1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최유나</a:t>
            </a:r>
            <a:endParaRPr lang="ko-KR" altLang="en-US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24" y="1838054"/>
            <a:ext cx="4895850" cy="12934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4" y="3196826"/>
            <a:ext cx="4895850" cy="23272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45981" y="1886239"/>
            <a:ext cx="1741117" cy="205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HTML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4352859" y="4702242"/>
            <a:ext cx="1117852" cy="34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지도</a:t>
            </a:r>
            <a:r>
              <a:rPr lang="en-US" altLang="ko-KR" b="1" dirty="0" smtClean="0"/>
              <a:t>API</a:t>
            </a:r>
            <a:endParaRPr lang="ko-KR" alt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05" y="1905803"/>
            <a:ext cx="5506972" cy="364333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755694" y="3834575"/>
            <a:ext cx="726510" cy="3814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9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480</Words>
  <Application>Microsoft Office PowerPoint</Application>
  <PresentationFormat>와이드스크린</PresentationFormat>
  <Paragraphs>94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yuna</dc:creator>
  <cp:lastModifiedBy>yuna</cp:lastModifiedBy>
  <cp:revision>29</cp:revision>
  <dcterms:created xsi:type="dcterms:W3CDTF">2022-11-23T12:59:06Z</dcterms:created>
  <dcterms:modified xsi:type="dcterms:W3CDTF">2022-11-24T15:31:43Z</dcterms:modified>
</cp:coreProperties>
</file>